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Helvetica Neue"/>
      <p:regular r:id="rId10"/>
      <p:bold r:id="rId11"/>
      <p:italic r:id="rId12"/>
      <p:boldItalic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HelveticaNeue-bold.fntdata"/><Relationship Id="rId10" Type="http://schemas.openxmlformats.org/officeDocument/2006/relationships/font" Target="fonts/HelveticaNeue-regular.fntdata"/><Relationship Id="rId13" Type="http://schemas.openxmlformats.org/officeDocument/2006/relationships/font" Target="fonts/HelveticaNeue-boldItalic.fntdata"/><Relationship Id="rId12" Type="http://schemas.openxmlformats.org/officeDocument/2006/relationships/font" Target="fonts/HelveticaNeue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77cdda48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77cdda4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477cdda487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477cdda48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477cdda487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477cdda48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10" Type="http://schemas.openxmlformats.org/officeDocument/2006/relationships/image" Target="../media/image7.png"/><Relationship Id="rId9" Type="http://schemas.openxmlformats.org/officeDocument/2006/relationships/image" Target="../media/image3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2.png"/><Relationship Id="rId8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47894">
            <a:off x="-572212" y="-3307423"/>
            <a:ext cx="9625548" cy="846972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 rot="-821420">
            <a:off x="311660" y="744656"/>
            <a:ext cx="8520577" cy="205269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DESIGN_INSPIRATION</a:t>
            </a:r>
            <a:r>
              <a:rPr lang="en">
                <a:solidFill>
                  <a:srgbClr val="FFFFFF"/>
                </a:solidFill>
                <a:highlight>
                  <a:schemeClr val="dk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>
                <a:solidFill>
                  <a:srgbClr val="FFFFFF"/>
                </a:solidFill>
                <a:highlight>
                  <a:srgbClr val="000000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>
              <a:solidFill>
                <a:srgbClr val="FFFFFF"/>
              </a:solidFill>
              <a:highlight>
                <a:srgbClr val="000000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044200" y="42104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by: kevin ferreira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some brief info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537025"/>
            <a:ext cx="8520600" cy="31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i 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like simple designs.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...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less is more.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YouTube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457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It’s all about their </a:t>
            </a:r>
            <a:r>
              <a:rPr b="1" lang="en" sz="1600"/>
              <a:t>videos</a:t>
            </a:r>
            <a:r>
              <a:rPr lang="en" sz="1600"/>
              <a:t>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They don’t put anything on their website aside from videos. Which they are </a:t>
            </a:r>
            <a:r>
              <a:rPr b="1" lang="en" sz="1600"/>
              <a:t>known for</a:t>
            </a:r>
            <a:r>
              <a:rPr lang="en" sz="1600"/>
              <a:t>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Their design inspires me to create without having to </a:t>
            </a:r>
            <a:r>
              <a:rPr i="1" lang="en" sz="1600"/>
              <a:t>‘try hard’, </a:t>
            </a:r>
            <a:r>
              <a:rPr lang="en" sz="1600"/>
              <a:t>essentially meaning to show the product/content that you have to offer to others </a:t>
            </a:r>
            <a:r>
              <a:rPr b="1" lang="en" sz="1600"/>
              <a:t>without</a:t>
            </a:r>
            <a:r>
              <a:rPr lang="en" sz="1600"/>
              <a:t> doing </a:t>
            </a:r>
            <a:r>
              <a:rPr b="1" lang="en" sz="1600"/>
              <a:t>MORE</a:t>
            </a:r>
            <a:r>
              <a:rPr lang="en" sz="1600"/>
              <a:t> than that…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Plus, the website is incredibly easy to navigate due to its </a:t>
            </a:r>
            <a:r>
              <a:rPr b="1" lang="en" sz="1600"/>
              <a:t>simplicity</a:t>
            </a:r>
            <a:r>
              <a:rPr lang="en" sz="1600"/>
              <a:t>.</a:t>
            </a:r>
            <a:endParaRPr sz="1600"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0309" y="445027"/>
            <a:ext cx="813391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7200" y="1152475"/>
            <a:ext cx="3655103" cy="1840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6450" y="2992607"/>
            <a:ext cx="3045848" cy="15762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BROCKHAMPTON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4239375" y="1228675"/>
            <a:ext cx="4593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 </a:t>
            </a:r>
            <a:r>
              <a:rPr b="1" lang="en" sz="1600"/>
              <a:t>adore</a:t>
            </a:r>
            <a:r>
              <a:rPr lang="en" sz="1600"/>
              <a:t> their designs/style.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Not only are most of their album covers, merchandise, and website incredibly simple, but, their strength lies in the saying, “</a:t>
            </a:r>
            <a:r>
              <a:rPr b="1" lang="en" sz="1600"/>
              <a:t>less is more</a:t>
            </a:r>
            <a:r>
              <a:rPr lang="en" sz="1600"/>
              <a:t>”.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/>
              <a:t>Perfectly imperfect</a:t>
            </a:r>
            <a:r>
              <a:rPr lang="en" sz="1600"/>
              <a:t> is a great way to describe not only the design of their music, but also their merchandise, website, etc. due to the fact that some designs just shouldn’t work, but they do.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They inspire me to be simple, but at times, be </a:t>
            </a:r>
            <a:r>
              <a:rPr b="1" lang="en" sz="1600"/>
              <a:t>bold</a:t>
            </a:r>
            <a:r>
              <a:rPr lang="en" sz="1600"/>
              <a:t> without trying too hard.</a:t>
            </a:r>
            <a:endParaRPr sz="1600"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7675" y="369275"/>
            <a:ext cx="2252225" cy="64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8110" y="369275"/>
            <a:ext cx="1039715" cy="648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5500" y="1017725"/>
            <a:ext cx="1707525" cy="2049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18300" y="1152475"/>
            <a:ext cx="1545375" cy="154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599450" y="1575975"/>
            <a:ext cx="1545374" cy="1991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11700" y="2401000"/>
            <a:ext cx="1354475" cy="135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943013" y="2571750"/>
            <a:ext cx="1637725" cy="163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42950" y="3907850"/>
            <a:ext cx="3100400" cy="99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